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9132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492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5120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3710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767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2944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702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420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993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912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469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11F23-15F1-44AF-B773-838B099A7F9F}" type="datetimeFigureOut">
              <a:rPr lang="ru-RU" smtClean="0"/>
              <a:pPr/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AA060-7B86-4BAA-A542-6618642E22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147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Классификация помех из сети электропитания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434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На объектах электроэнергетики   передатчиками электромагнитных воздействий, которые могут оказывать влияние на автоматические и автоматизированные системы  технологического управления электротехническими объектами являются:</a:t>
            </a:r>
          </a:p>
          <a:p>
            <a:r>
              <a:rPr lang="ru-RU" dirty="0" smtClean="0"/>
              <a:t>Переходные процессы в цепях высокого напряжения при коммутациях силовыми выключателями и разъединителями;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489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	Переходные процессы в цепях высокого напряжения при коротких замыканиях, срабатывании разрядников или ограничителей перенапряжений;</a:t>
            </a:r>
          </a:p>
          <a:p>
            <a:r>
              <a:rPr lang="ru-RU" dirty="0" smtClean="0"/>
              <a:t>	Электрические и магнитные поля промышленной частоты, создаваемые силовым оборудованием станций и подстанций;</a:t>
            </a:r>
          </a:p>
          <a:p>
            <a:r>
              <a:rPr lang="ru-RU" dirty="0" smtClean="0"/>
              <a:t>	Переходные процессы в заземляющих устройствах подстанций, обусловленные токами КЗ промышленной частоты и токами молний;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641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dirty="0" smtClean="0"/>
              <a:t>	Быстрые переходные процессы при коммутациях в индуктивных цепях низкого напряжения;</a:t>
            </a:r>
          </a:p>
          <a:p>
            <a:r>
              <a:rPr lang="ru-RU" dirty="0" smtClean="0"/>
              <a:t>	Переходные процессы в цепях различных классов напряжения при ударах молнии непосредственно в объект или вблизи него;</a:t>
            </a:r>
          </a:p>
          <a:p>
            <a:r>
              <a:rPr lang="ru-RU" dirty="0" smtClean="0"/>
              <a:t>	Разряды статического электричества;</a:t>
            </a:r>
          </a:p>
          <a:p>
            <a:r>
              <a:rPr lang="ru-RU" dirty="0" smtClean="0"/>
              <a:t>	Электромагнитные возмущения в цепях оперативного тока.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6391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 приемникам электромагнитных воздействий относятся: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теле и радиоприемники </a:t>
            </a:r>
          </a:p>
          <a:p>
            <a:r>
              <a:rPr lang="ru-RU" dirty="0" smtClean="0"/>
              <a:t>силовые </a:t>
            </a:r>
            <a:r>
              <a:rPr lang="ru-RU" dirty="0" err="1" smtClean="0"/>
              <a:t>электроприемники</a:t>
            </a:r>
            <a:r>
              <a:rPr lang="ru-RU" dirty="0" smtClean="0"/>
              <a:t> </a:t>
            </a:r>
          </a:p>
          <a:p>
            <a:r>
              <a:rPr lang="ru-RU" dirty="0" smtClean="0"/>
              <a:t>системы автоматизации </a:t>
            </a:r>
          </a:p>
          <a:p>
            <a:r>
              <a:rPr lang="ru-RU" dirty="0" smtClean="0"/>
              <a:t>автомобильная микроэлектроника</a:t>
            </a:r>
          </a:p>
          <a:p>
            <a:r>
              <a:rPr lang="ru-RU" dirty="0" smtClean="0"/>
              <a:t>управляющие приборы и регуляторы</a:t>
            </a:r>
          </a:p>
          <a:p>
            <a:r>
              <a:rPr lang="ru-RU" dirty="0" smtClean="0"/>
              <a:t>средства релейной защиты и автоматики</a:t>
            </a:r>
          </a:p>
          <a:p>
            <a:r>
              <a:rPr lang="ru-RU" dirty="0" smtClean="0"/>
              <a:t> устройства обработки информации и т. д.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659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488831" cy="593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274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Основным вариантом трехфазной распределительной сети является четырехпроводная сеть (три фазных и один нейтральный провод) с напряжением 380/220В (линейное/фазное), из которой организуются однофазные распределительные сети.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28420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Кондуктивные</a:t>
            </a:r>
            <a:r>
              <a:rPr lang="ru-RU" dirty="0" smtClean="0"/>
              <a:t> помехи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внешние и внутренние. </a:t>
            </a:r>
            <a:endParaRPr lang="ru-RU" sz="3600" dirty="0"/>
          </a:p>
          <a:p>
            <a:r>
              <a:rPr lang="ru-RU" sz="3600" dirty="0" smtClean="0"/>
              <a:t>высоко- и низкочастотные; </a:t>
            </a:r>
          </a:p>
          <a:p>
            <a:r>
              <a:rPr lang="ru-RU" sz="3600" dirty="0" smtClean="0"/>
              <a:t>высоко- и низковольтные; </a:t>
            </a:r>
          </a:p>
          <a:p>
            <a:r>
              <a:rPr lang="ru-RU" sz="3600" dirty="0" smtClean="0"/>
              <a:t>кратковременные и продолжительные; </a:t>
            </a:r>
          </a:p>
          <a:p>
            <a:r>
              <a:rPr lang="ru-RU" sz="3600" dirty="0" smtClean="0"/>
              <a:t>большой и малой энергии.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7765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Экспоненциальная импульсная помеха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7940166" cy="379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9795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Импульсные помехи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кратковременные возрастания (“броски”) токов потребления интегральных микросхем при переключении последних из одного логического состояния в другое</a:t>
            </a:r>
          </a:p>
          <a:p>
            <a:r>
              <a:rPr lang="ru-RU" dirty="0" smtClean="0"/>
              <a:t> динамические токи перезаряда паразитных емкостей сигнальных линий связи (собственных емкостей сигнальных проводников относительно шины “земля”).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831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Уменьшение импульсной помехи в цепях питания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увеличением числа заземляющих точек</a:t>
            </a:r>
          </a:p>
          <a:p>
            <a:r>
              <a:rPr lang="ru-RU" dirty="0" smtClean="0"/>
              <a:t>применением заземленных медных листов</a:t>
            </a:r>
          </a:p>
          <a:p>
            <a:r>
              <a:rPr lang="ru-RU" dirty="0" smtClean="0"/>
              <a:t>использованием для подвода питания многослойной печатной платы</a:t>
            </a:r>
          </a:p>
          <a:p>
            <a:r>
              <a:rPr lang="ru-RU" dirty="0" smtClean="0"/>
              <a:t>выбором соответствующей конструкции ШП</a:t>
            </a:r>
          </a:p>
          <a:p>
            <a:r>
              <a:rPr lang="ru-RU" dirty="0" smtClean="0"/>
              <a:t>применением индивидуальных конденсаторов развязки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4081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Импульсные помехи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Кратковременные импульсные помехи в сети питания</a:t>
            </a:r>
          </a:p>
          <a:p>
            <a:r>
              <a:rPr lang="ru-RU" sz="4000" dirty="0" smtClean="0"/>
              <a:t>Длительные помехи в сети питания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957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Длительные помехи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Нормальное переменное напряжение </a:t>
            </a:r>
          </a:p>
          <a:p>
            <a:r>
              <a:rPr lang="ru-RU" dirty="0" smtClean="0"/>
              <a:t>Провал.</a:t>
            </a:r>
          </a:p>
          <a:p>
            <a:r>
              <a:rPr lang="ru-RU" dirty="0" smtClean="0"/>
              <a:t>Внезапное отключение (полный провал) </a:t>
            </a:r>
          </a:p>
          <a:p>
            <a:r>
              <a:rPr lang="ru-RU" dirty="0" smtClean="0"/>
              <a:t>Перенапряжение</a:t>
            </a:r>
          </a:p>
          <a:p>
            <a:r>
              <a:rPr lang="ru-RU" dirty="0" smtClean="0"/>
              <a:t>Глубина провала </a:t>
            </a:r>
          </a:p>
          <a:p>
            <a:r>
              <a:rPr lang="ru-RU" dirty="0" smtClean="0"/>
              <a:t>Амплитуда </a:t>
            </a:r>
          </a:p>
          <a:p>
            <a:r>
              <a:rPr lang="ru-RU" dirty="0" smtClean="0"/>
              <a:t>Длительность процесса (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548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Длительные помехи в сети питания возникают по нескольким причинам. В </a:t>
            </a:r>
          </a:p>
          <a:p>
            <a:r>
              <a:rPr lang="ru-RU" dirty="0" smtClean="0"/>
              <a:t>это следствие работы автоматических сетевых прерывателей при перегрузках или коротких замыканиях</a:t>
            </a:r>
          </a:p>
          <a:p>
            <a:r>
              <a:rPr lang="ru-RU" dirty="0" smtClean="0"/>
              <a:t>включением мощных асинхронных электродвигателей, пусковой ток которых существенно превышает ток установившегося режима, перегоранием плавких вставок, влиянием грозовых разрядов.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5239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Влияние помех на работу сети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dirty="0" smtClean="0"/>
              <a:t>Влияние гармоник</a:t>
            </a:r>
          </a:p>
          <a:p>
            <a:r>
              <a:rPr lang="ru-RU" dirty="0" smtClean="0"/>
              <a:t>Высокие уровни помех в сети электропитания могут разрушить оборудование компенсации коэффициента мощности</a:t>
            </a:r>
          </a:p>
          <a:p>
            <a:r>
              <a:rPr lang="ru-RU" dirty="0"/>
              <a:t>В</a:t>
            </a:r>
            <a:r>
              <a:rPr lang="ru-RU" dirty="0" smtClean="0"/>
              <a:t>ысокая тепловая нагрузка на трансформаторы.</a:t>
            </a:r>
          </a:p>
          <a:p>
            <a:r>
              <a:rPr lang="ru-RU" dirty="0" smtClean="0"/>
              <a:t>Ограниченная эксплуатационная надежность и сокращенный срок службы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297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958011"/>
          </a:xfrm>
        </p:spPr>
        <p:txBody>
          <a:bodyPr/>
          <a:lstStyle/>
          <a:p>
            <a:r>
              <a:rPr lang="ru-RU" dirty="0" smtClean="0"/>
              <a:t>Принимая во внимание потребность в более эффективном использовании существующих систем, постоянное увеличение нелинейных нагрузок и появляющиеся в результате помехи в сети питания, создаются и </a:t>
            </a:r>
            <a:r>
              <a:rPr lang="ru-RU" dirty="0" smtClean="0"/>
              <a:t>используются </a:t>
            </a:r>
            <a:r>
              <a:rPr lang="ru-RU" dirty="0" smtClean="0"/>
              <a:t>различные способы для устранения этих помех.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697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339</Words>
  <Application>Microsoft Office PowerPoint</Application>
  <PresentationFormat>Экран (4:3)</PresentationFormat>
  <Paragraphs>55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Классификация помех из сети электропитания</vt:lpstr>
      <vt:lpstr>Слайд 2</vt:lpstr>
      <vt:lpstr>Слайд 3</vt:lpstr>
      <vt:lpstr>Слайд 4</vt:lpstr>
      <vt:lpstr>К приемникам электромагнитных воздействий относятся:</vt:lpstr>
      <vt:lpstr>Слайд 6</vt:lpstr>
      <vt:lpstr>Слайд 7</vt:lpstr>
      <vt:lpstr>Кондуктивные помехи</vt:lpstr>
      <vt:lpstr>Экспоненциальная импульсная помеха</vt:lpstr>
      <vt:lpstr>Импульсные помехи</vt:lpstr>
      <vt:lpstr>Уменьшение импульсной помехи в цепях питания </vt:lpstr>
      <vt:lpstr>Импульсные помехи</vt:lpstr>
      <vt:lpstr>Длительные помехи</vt:lpstr>
      <vt:lpstr>Слайд 14</vt:lpstr>
      <vt:lpstr>Влияние помех на работу сети</vt:lpstr>
      <vt:lpstr>Слайд 16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помех из сети электропитания</dc:title>
  <dc:creator>Айнура</dc:creator>
  <cp:lastModifiedBy>1</cp:lastModifiedBy>
  <cp:revision>6</cp:revision>
  <dcterms:created xsi:type="dcterms:W3CDTF">2014-10-13T15:11:59Z</dcterms:created>
  <dcterms:modified xsi:type="dcterms:W3CDTF">2014-12-17T13:42:17Z</dcterms:modified>
</cp:coreProperties>
</file>